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2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1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4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2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2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4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5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9C83-65D0-4A03-9499-BC98E54DC90B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A0CC-34E7-459B-A5E3-DAC993A0B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0382" y="295852"/>
            <a:ext cx="3027218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5"/>
                </a:solidFill>
              </a:rPr>
              <a:t>Lecture 10</a:t>
            </a:r>
            <a:endParaRPr lang="en-US" sz="48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1" y="3110505"/>
            <a:ext cx="8811325" cy="8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277091"/>
            <a:ext cx="11734801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35" y="914401"/>
            <a:ext cx="11060382" cy="41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6" y="706582"/>
            <a:ext cx="11531808" cy="48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0" y="706582"/>
            <a:ext cx="11640599" cy="519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413164"/>
            <a:ext cx="1144385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4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00545"/>
            <a:ext cx="10709564" cy="54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3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20" y="439627"/>
            <a:ext cx="5548323" cy="409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78" y="1316181"/>
            <a:ext cx="11894443" cy="52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0217"/>
            <a:ext cx="11859492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231326"/>
            <a:ext cx="11887200" cy="936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4" y="2022764"/>
            <a:ext cx="11610110" cy="448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0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3" y="309961"/>
            <a:ext cx="2132112" cy="479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1343892"/>
            <a:ext cx="11748656" cy="515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6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Lecture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</dc:title>
  <dc:creator>user</dc:creator>
  <cp:lastModifiedBy>user</cp:lastModifiedBy>
  <cp:revision>3</cp:revision>
  <dcterms:created xsi:type="dcterms:W3CDTF">2018-12-30T19:39:42Z</dcterms:created>
  <dcterms:modified xsi:type="dcterms:W3CDTF">2018-12-30T19:52:31Z</dcterms:modified>
</cp:coreProperties>
</file>